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 autoAdjust="0"/>
    <p:restoredTop sz="94605" autoAdjust="0"/>
  </p:normalViewPr>
  <p:slideViewPr>
    <p:cSldViewPr>
      <p:cViewPr varScale="1">
        <p:scale>
          <a:sx n="63" d="100"/>
          <a:sy n="63" d="100"/>
        </p:scale>
        <p:origin x="-121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en-IN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en-IN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4B930C44-47BC-4BC1-A812-B6C601FE412C}" type="datetimeFigureOut">
              <a:rPr lang="en-IN" smtClean="0"/>
              <a:t>25-05-2020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AD1B1782-4ED4-44DF-A847-F436E177814D}" type="slidenum">
              <a:rPr lang="en-IN" smtClean="0"/>
              <a:t>‹#›</a:t>
            </a:fld>
            <a:endParaRPr lang="en-IN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aswatd673/delhi-neighborhood-data" TargetMode="External"/><Relationship Id="rId2" Type="http://schemas.openxmlformats.org/officeDocument/2006/relationships/hyperlink" Target="https://en.wikipedia.org/wiki/List_of_districts_of_Delh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foursquare.com/" TargetMode="External"/><Relationship Id="rId4" Type="http://schemas.openxmlformats.org/officeDocument/2006/relationships/hyperlink" Target="https://www.kaggle.com/shrutimehta/zomato-restaurants-data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Prahlad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25 May 2020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Capstone Project </a:t>
            </a:r>
            <a:b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Battle of Neighborhoods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Map of Clusters</a:t>
            </a:r>
            <a:endParaRPr lang="en-IN" dirty="0"/>
          </a:p>
        </p:txBody>
      </p:sp>
      <p:pic>
        <p:nvPicPr>
          <p:cNvPr id="4" name="Content Placeholder 3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251520" y="1527174"/>
            <a:ext cx="8712968" cy="533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9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Cluster </a:t>
            </a:r>
            <a:r>
              <a:rPr lang="en-IN" dirty="0" err="1" smtClean="0"/>
              <a:t>Dataframe</a:t>
            </a:r>
            <a:endParaRPr lang="en-IN" dirty="0"/>
          </a:p>
        </p:txBody>
      </p:sp>
      <p:pic>
        <p:nvPicPr>
          <p:cNvPr id="4" name="Content Placeholder 3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323528" y="1527174"/>
            <a:ext cx="8640960" cy="48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3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Cluster 0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IN" dirty="0" smtClean="0"/>
              <a:t>Cluster 1 </a:t>
            </a:r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Cluster Analysis Visual Presentation…</a:t>
            </a:r>
            <a:endParaRPr lang="en-IN" dirty="0"/>
          </a:p>
        </p:txBody>
      </p:sp>
      <p:pic>
        <p:nvPicPr>
          <p:cNvPr id="7" name="Content Placeholder 6" descr="C:\Users\Prahlad\Desktop\output_66_0.png"/>
          <p:cNvPicPr>
            <a:picLocks noGrp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" y="3149409"/>
            <a:ext cx="4041775" cy="2462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C:\Users\Prahlad\Desktop\output_67_0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228408"/>
            <a:ext cx="4038600" cy="23077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522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Cluster 2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IN" dirty="0" smtClean="0"/>
              <a:t>Cluster 3</a:t>
            </a:r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Cluster Analysis </a:t>
            </a:r>
            <a:r>
              <a:rPr lang="en-IN" dirty="0" smtClean="0"/>
              <a:t>Visual Presentation…..</a:t>
            </a:r>
            <a:endParaRPr lang="en-IN" dirty="0"/>
          </a:p>
        </p:txBody>
      </p:sp>
      <p:pic>
        <p:nvPicPr>
          <p:cNvPr id="7" name="Content Placeholder 6" descr="C:\Users\Prahlad\Desktop\output_68_0.png"/>
          <p:cNvPicPr>
            <a:picLocks noGrp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" y="3231688"/>
            <a:ext cx="4041775" cy="2298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7" descr="C:\Users\Prahlad\Desktop\output_69_0.png"/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3186580"/>
            <a:ext cx="4038600" cy="23914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2423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Cluster 4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IN" dirty="0" smtClean="0"/>
              <a:t>Cluster 5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N" dirty="0" smtClean="0"/>
              <a:t>There were no data in this cluster </a:t>
            </a:r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Cluster Analysis </a:t>
            </a:r>
            <a:r>
              <a:rPr lang="en-IN" dirty="0" smtClean="0"/>
              <a:t>Visual </a:t>
            </a:r>
            <a:r>
              <a:rPr lang="en-IN" dirty="0"/>
              <a:t>Presentation</a:t>
            </a:r>
          </a:p>
        </p:txBody>
      </p:sp>
      <p:pic>
        <p:nvPicPr>
          <p:cNvPr id="7" name="Content Placeholder 6" descr="C:\Users\Prahlad\Desktop\output_70_0.png"/>
          <p:cNvPicPr>
            <a:picLocks noGrp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25" y="3129681"/>
            <a:ext cx="4041775" cy="2502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039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Analysing the Clusters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Filter Neighbourhoods with frequency&gt;30%   of Indian Restaurants (more supply)</a:t>
            </a:r>
          </a:p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Filter Neighborhoods with frequency &gt; 70% for Non Indian Restaurants – overcrowded market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 the 5 Most Popular Neighborhoods (New neighbourhood must be close to these)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Examine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remaining neighborhoods which are close to popular neighborhoods and have less supply of Indian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Restaurants frequency &lt;30%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 zero on to the top neighborhoods for a new restaurant where demand supply gap exists and is closer to popular neighborhoods.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565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79512" y="1527174"/>
            <a:ext cx="8784976" cy="514218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/>
            </a:r>
            <a:b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</a:br>
            <a: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>Map of Clusters All </a:t>
            </a:r>
            <a: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>Type </a:t>
            </a:r>
            <a:r>
              <a:rPr lang="en-IN" sz="3600" b="1" dirty="0" smtClean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>of Restaurants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637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Clusters with Indian Restaurants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07504" y="1527174"/>
            <a:ext cx="8856984" cy="514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9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b="1" dirty="0">
                <a:solidFill>
                  <a:srgbClr val="1F1F1F"/>
                </a:solidFill>
                <a:latin typeface="Calibri"/>
                <a:ea typeface="Calibri"/>
                <a:cs typeface="Times New Roman"/>
              </a:rPr>
              <a:t>Final Recommended Sites on Map of Delhi</a:t>
            </a:r>
            <a:endParaRPr lang="en-IN" dirty="0"/>
          </a:p>
        </p:txBody>
      </p:sp>
      <p:pic>
        <p:nvPicPr>
          <p:cNvPr id="4" name="Content Placeholder 3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79512" y="1527174"/>
            <a:ext cx="8784976" cy="533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0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340768"/>
            <a:ext cx="8503920" cy="4758280"/>
          </a:xfrm>
        </p:spPr>
        <p:txBody>
          <a:bodyPr>
            <a:normAutofit/>
          </a:bodyPr>
          <a:lstStyle/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K- means has generated the 2 main clusters with high density of  Indian Restaurants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Analysed the clusters with high density and low density of  Indian Restaurants 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 3 Most Popular Venues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Selected the 5  Neighborhoods from these venues  as the final recommended neighborhoods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Finally 12 Neighborhoods are recommended for the location of New Indian Restaurant which are close to popular venues and has supply gap</a:t>
            </a:r>
            <a:r>
              <a:rPr lang="en-IN" dirty="0" smtClean="0"/>
              <a:t>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136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Problem Definition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recommend best neighborhoods in Delhi to  open a new Indian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Multi Cuisine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</a:t>
            </a:r>
          </a:p>
          <a:p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final recommendation will be based on the answers to the following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queries achieved </a:t>
            </a:r>
            <a:r>
              <a:rPr lang="en-IN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analysing the available data :</a:t>
            </a:r>
          </a:p>
          <a:p>
            <a:pPr lvl="1"/>
            <a:endParaRPr lang="en-IN" sz="1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trending venues across neighbourhoods of Delhi</a:t>
            </a:r>
          </a:p>
          <a:p>
            <a:pPr lvl="2"/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Neighborhoods </a:t>
            </a:r>
            <a:r>
              <a:rPr lang="en-IN" sz="1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having  </a:t>
            </a:r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number of Indian </a:t>
            </a:r>
            <a:r>
              <a:rPr lang="en-IN" sz="19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restaurants- more supply than demand</a:t>
            </a:r>
            <a:endParaRPr lang="en-IN" sz="1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Neighbourhoods deficient in supply of Indian restaurants - the demand supply gap</a:t>
            </a:r>
          </a:p>
          <a:p>
            <a:pPr lvl="2"/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Neighbourhoods  overcrowded with multi-category  restaurants including Indian restaurants - excess supply over demand.</a:t>
            </a:r>
          </a:p>
          <a:p>
            <a:pPr lvl="2"/>
            <a:r>
              <a:rPr lang="en-IN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 Zero on to the best neighborhoods  in Delhi for opening a new Indian Restaurant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832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LIMITATIONS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Small size of Data Base 849 restaurants Delhi has more than 5000 restaurants but data is not available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Foursquare API – only selected 100 Venues – too small for city like Delhi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Foursquare APIs may not have the latest updates for Delhi neighborhoods.</a:t>
            </a:r>
          </a:p>
          <a:p>
            <a:pPr lvl="0"/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this Data only 5 clusters were selected but most of the data was only in 2 clusters</a:t>
            </a:r>
            <a:r>
              <a:rPr lang="en-IN" dirty="0" smtClean="0"/>
              <a:t>. </a:t>
            </a:r>
          </a:p>
          <a:p>
            <a:pPr lvl="0"/>
            <a:endParaRPr lang="en-IN" dirty="0" smtClean="0"/>
          </a:p>
          <a:p>
            <a:pPr lvl="0"/>
            <a:endParaRPr lang="en-IN" dirty="0" smtClean="0"/>
          </a:p>
          <a:p>
            <a:pPr lvl="0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650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/>
          </a:bodyPr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Acquisition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412776"/>
            <a:ext cx="8229600" cy="4896544"/>
          </a:xfrm>
        </p:spPr>
        <p:txBody>
          <a:bodyPr>
            <a:normAutofit fontScale="77500" lnSpcReduction="20000"/>
          </a:bodyPr>
          <a:lstStyle/>
          <a:p>
            <a:r>
              <a:rPr lang="en-IN" dirty="0" smtClean="0"/>
              <a:t>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Delhi Wikipedia page to extract the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Boroughs &amp;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 </a:t>
            </a:r>
          </a:p>
          <a:p>
            <a:pPr marL="0" indent="0">
              <a:buNone/>
            </a:pPr>
            <a:r>
              <a:rPr lang="en-IN" u="sng" dirty="0">
                <a:hlinkClick r:id="rId2"/>
              </a:rPr>
              <a:t>https://en.wikipedia.org/wiki/List_of_districts_of_Delhi</a:t>
            </a:r>
            <a:r>
              <a:rPr lang="en-IN" dirty="0"/>
              <a:t> </a:t>
            </a:r>
          </a:p>
          <a:p>
            <a:pPr marL="0" indent="0">
              <a:buNone/>
            </a:pPr>
            <a:endParaRPr lang="en-IN" dirty="0"/>
          </a:p>
          <a:p>
            <a:pPr lvl="0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Neighborhoods of Delhi</a:t>
            </a:r>
          </a:p>
          <a:p>
            <a:pPr marL="0" indent="0">
              <a:buNone/>
            </a:pPr>
            <a:r>
              <a:rPr lang="en-IN" u="sng" dirty="0">
                <a:hlinkClick r:id="rId3"/>
              </a:rPr>
              <a:t>https://www.kaggle.com/shaswatd673/delhi-neighborhood-data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Restaurants of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Delhi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 smtClean="0"/>
              <a:t>     </a:t>
            </a:r>
            <a:r>
              <a:rPr lang="en-IN" u="sng" dirty="0">
                <a:hlinkClick r:id="rId4"/>
              </a:rPr>
              <a:t>https://</a:t>
            </a:r>
            <a:r>
              <a:rPr lang="en-IN" u="sng" dirty="0" smtClean="0">
                <a:hlinkClick r:id="rId4"/>
              </a:rPr>
              <a:t>www.kaggle.com/shrutimehta/zomato-restaurants-data</a:t>
            </a:r>
            <a:endParaRPr lang="en-IN" u="sng" dirty="0" smtClean="0"/>
          </a:p>
          <a:p>
            <a:pPr marL="0" indent="0">
              <a:buNone/>
            </a:pPr>
            <a:endParaRPr lang="en-IN" dirty="0"/>
          </a:p>
          <a:p>
            <a:pPr lvl="0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Foursquare  </a:t>
            </a: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>
              <a:buNone/>
            </a:pPr>
            <a:r>
              <a:rPr lang="en-IN" dirty="0" smtClean="0"/>
              <a:t>               </a:t>
            </a:r>
            <a:r>
              <a:rPr lang="en-IN" dirty="0"/>
              <a:t> </a:t>
            </a:r>
            <a:r>
              <a:rPr lang="en-IN" u="sng" dirty="0">
                <a:hlinkClick r:id="rId5"/>
              </a:rPr>
              <a:t>https://developer.foursquare.com/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  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get trending venues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each neighborhood </a:t>
            </a:r>
            <a:endParaRPr lang="en-IN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  <a:p>
            <a:pPr lvl="0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Libraries and tools as per the requirement were imported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204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Wikipedia Page</a:t>
            </a:r>
          </a:p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 </a:t>
            </a:r>
            <a:r>
              <a:rPr lang="en-IN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lxml</a:t>
            </a: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JSON</a:t>
            </a:r>
          </a:p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 </a:t>
            </a: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Pandas Data Frame – Borough and Neighborhood</a:t>
            </a:r>
          </a:p>
          <a:p>
            <a:pPr marL="0" indent="0">
              <a:buNone/>
            </a:pP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output table 185X2 (185 rows and 2 columns)</a:t>
            </a:r>
          </a:p>
          <a:p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Fetched Latitude </a:t>
            </a: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Longitude using </a:t>
            </a:r>
            <a:r>
              <a:rPr lang="en-I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Nominatim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b="1" i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Concated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to create data frame with Borough, Neighborhood, Latitude and Longitude</a:t>
            </a:r>
          </a:p>
          <a:p>
            <a:r>
              <a:rPr lang="en-I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Droped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I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NaN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values</a:t>
            </a:r>
          </a:p>
          <a:p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Table 164x4 with attributes</a:t>
            </a:r>
          </a:p>
          <a:p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Borough, </a:t>
            </a:r>
            <a:r>
              <a:rPr lang="en-IN" sz="2400" b="1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Neighborhood,Latitude</a:t>
            </a:r>
            <a:r>
              <a:rPr lang="en-I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Longitude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4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Borough &amp; Neighborhood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IN" dirty="0" smtClean="0"/>
              <a:t>With </a:t>
            </a:r>
            <a:r>
              <a:rPr lang="en-IN" dirty="0" err="1" smtClean="0"/>
              <a:t>Lat</a:t>
            </a:r>
            <a:r>
              <a:rPr lang="en-IN" dirty="0" smtClean="0"/>
              <a:t> &amp; Long</a:t>
            </a:r>
            <a:endParaRPr lang="en-IN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2968159586"/>
              </p:ext>
            </p:extLst>
          </p:nvPr>
        </p:nvGraphicFramePr>
        <p:xfrm>
          <a:off x="323527" y="2492896"/>
          <a:ext cx="3672410" cy="16827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06810"/>
                <a:gridCol w="1424975"/>
                <a:gridCol w="1840625"/>
              </a:tblGrid>
              <a:tr h="260398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 dirty="0">
                          <a:effectLst/>
                        </a:rPr>
                        <a:t> </a:t>
                      </a:r>
                      <a:endParaRPr lang="en-IN" sz="1100" dirty="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Borough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Neighborhood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1.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Ashok Vihar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2.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Azadpur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3.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Bawana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4.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Begum Pur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5.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Dhaka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6.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>
                          <a:effectLst/>
                        </a:rPr>
                        <a:t>North West Delhi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Jahangirpuri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  <a:tr h="189111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>
                          <a:effectLst/>
                        </a:rPr>
                        <a:t>7.</a:t>
                      </a:r>
                      <a:endParaRPr lang="en-IN" sz="11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900" dirty="0">
                          <a:effectLst/>
                        </a:rPr>
                        <a:t>North West Delhi</a:t>
                      </a:r>
                      <a:endParaRPr lang="en-IN" sz="1100" dirty="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1100" dirty="0" err="1">
                          <a:effectLst/>
                        </a:rPr>
                        <a:t>Karala</a:t>
                      </a:r>
                      <a:endParaRPr lang="en-IN" sz="1100" dirty="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51682917"/>
              </p:ext>
            </p:extLst>
          </p:nvPr>
        </p:nvGraphicFramePr>
        <p:xfrm>
          <a:off x="4644008" y="2564904"/>
          <a:ext cx="4038599" cy="1219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1260"/>
                <a:gridCol w="991738"/>
                <a:gridCol w="1259987"/>
                <a:gridCol w="807807"/>
                <a:gridCol w="807807"/>
              </a:tblGrid>
              <a:tr h="139804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 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Borough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Neighborhood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latitude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longitude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  <a:tr h="139804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0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North West Delhi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Adarsh Nagar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28.714401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77.167288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  <a:tr h="139804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1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North West Delhi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Ashok Vihar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28.699453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77.184826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  <a:tr h="177377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North West Delhi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Azadpur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28.707657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77.175547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  <a:tr h="177377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3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North West Delhi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Bawana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28.799660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77.032885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  <a:tr h="177377">
                <a:tc>
                  <a:txBody>
                    <a:bodyPr/>
                    <a:lstStyle/>
                    <a:p>
                      <a:pPr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4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North West Delhi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Dhaka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>
                          <a:effectLst/>
                        </a:rPr>
                        <a:t>28.708698</a:t>
                      </a:r>
                      <a:endParaRPr lang="en-IN" sz="80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575"/>
                        </a:lnSpc>
                        <a:spcAft>
                          <a:spcPts val="1500"/>
                        </a:spcAft>
                      </a:pPr>
                      <a:r>
                        <a:rPr lang="en-IN" sz="800" dirty="0">
                          <a:effectLst/>
                        </a:rPr>
                        <a:t>77.205749</a:t>
                      </a:r>
                      <a:endParaRPr lang="en-IN" sz="800" dirty="0">
                        <a:effectLst/>
                        <a:latin typeface="Calibri"/>
                        <a:ea typeface="Times New Roman"/>
                      </a:endParaRPr>
                    </a:p>
                  </a:txBody>
                  <a:tcPr marL="47184" marR="47184" marT="0" marB="0"/>
                </a:tc>
              </a:tr>
            </a:tbl>
          </a:graphicData>
        </a:graphic>
      </p:graphicFrame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Dataframe</a:t>
            </a:r>
            <a:r>
              <a:rPr lang="en-IN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after Data Cleaning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778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Delhi Map With Neighborhoods</a:t>
            </a:r>
            <a:endParaRPr lang="en-IN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2736"/>
            <a:ext cx="8856983" cy="5544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732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Delhi Map With Restaurants</a:t>
            </a:r>
            <a:endParaRPr lang="en-IN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1527174"/>
            <a:ext cx="8739814" cy="53308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7270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ts val="1575"/>
              </a:lnSpc>
              <a:spcAft>
                <a:spcPts val="1500"/>
              </a:spcAft>
            </a:pPr>
            <a:r>
              <a:rPr lang="en-IN" sz="3600" b="1" dirty="0" smtClean="0">
                <a:solidFill>
                  <a:srgbClr val="1F1F1F"/>
                </a:solidFill>
                <a:latin typeface="Times New Roman"/>
                <a:ea typeface="Times New Roman"/>
              </a:rPr>
              <a:t/>
            </a:r>
            <a:br>
              <a:rPr lang="en-IN" sz="3600" b="1" dirty="0" smtClean="0">
                <a:solidFill>
                  <a:srgbClr val="1F1F1F"/>
                </a:solidFill>
                <a:latin typeface="Times New Roman"/>
                <a:ea typeface="Times New Roman"/>
              </a:rPr>
            </a:br>
            <a:r>
              <a:rPr lang="en-IN" sz="3600" b="1" dirty="0" smtClean="0">
                <a:solidFill>
                  <a:srgbClr val="1F1F1F"/>
                </a:solidFill>
                <a:latin typeface="Times New Roman"/>
                <a:ea typeface="Times New Roman"/>
              </a:rPr>
              <a:t>Grouping </a:t>
            </a:r>
            <a:r>
              <a:rPr lang="en-IN" sz="3600" b="1" dirty="0">
                <a:solidFill>
                  <a:srgbClr val="1F1F1F"/>
                </a:solidFill>
                <a:latin typeface="Times New Roman"/>
                <a:ea typeface="Times New Roman"/>
              </a:rPr>
              <a:t>the Data by Mean of the Frequency</a:t>
            </a:r>
            <a:r>
              <a:rPr lang="en-IN" sz="3600" dirty="0">
                <a:latin typeface="Times New Roman"/>
                <a:ea typeface="Times New Roman"/>
              </a:rPr>
              <a:t/>
            </a:r>
            <a:br>
              <a:rPr lang="en-IN" sz="3600" dirty="0">
                <a:latin typeface="Times New Roman"/>
                <a:ea typeface="Times New Roman"/>
              </a:rPr>
            </a:br>
            <a:endParaRPr lang="en-IN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89744" y="1527174"/>
            <a:ext cx="8474744" cy="485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6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K-means algorithm was used to get the results</a:t>
            </a:r>
          </a:p>
          <a:p>
            <a:r>
              <a:rPr lang="en-IN" dirty="0" smtClean="0"/>
              <a:t>Segregated the Data into Clusters by K-means</a:t>
            </a:r>
          </a:p>
          <a:p>
            <a:r>
              <a:rPr lang="en-IN" dirty="0" smtClean="0"/>
              <a:t>After hit &amp; Trial for k=3,4,5,6,7 the value was taken was k=6</a:t>
            </a:r>
          </a:p>
          <a:p>
            <a:r>
              <a:rPr lang="en-IN" dirty="0" smtClean="0"/>
              <a:t>Six Clusters of Restaurant data was generated</a:t>
            </a:r>
          </a:p>
          <a:p>
            <a:r>
              <a:rPr lang="en-IN" dirty="0" smtClean="0"/>
              <a:t>The </a:t>
            </a:r>
            <a:r>
              <a:rPr lang="en-IN" dirty="0"/>
              <a:t>array generated by k-means is:</a:t>
            </a:r>
          </a:p>
          <a:p>
            <a:r>
              <a:rPr lang="en-IN" b="1" dirty="0"/>
              <a:t>array ([3, 4, 4, 0, 4, 4, 2, 4, 4, 3], </a:t>
            </a:r>
            <a:r>
              <a:rPr lang="en-IN" b="1" dirty="0" err="1"/>
              <a:t>dtype</a:t>
            </a:r>
            <a:r>
              <a:rPr lang="en-IN" b="1" dirty="0"/>
              <a:t>=int32) (for k=6)</a:t>
            </a:r>
            <a:endParaRPr lang="en-IN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spcAft>
                <a:spcPts val="1500"/>
              </a:spcAft>
              <a:tabLst>
                <a:tab pos="228600" algn="l"/>
              </a:tabLst>
            </a:pPr>
            <a:r>
              <a:rPr lang="en-IN" sz="3600" b="1" dirty="0">
                <a:solidFill>
                  <a:srgbClr val="1F1F1F"/>
                </a:solidFill>
                <a:latin typeface="Times New Roman"/>
                <a:ea typeface="Times New Roman"/>
              </a:rPr>
              <a:t>	K Means Clustering Algorithm</a:t>
            </a:r>
          </a:p>
        </p:txBody>
      </p:sp>
    </p:spTree>
    <p:extLst>
      <p:ext uri="{BB962C8B-B14F-4D97-AF65-F5344CB8AC3E}">
        <p14:creationId xmlns:p14="http://schemas.microsoft.com/office/powerpoint/2010/main" val="136741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276</TotalTime>
  <Words>650</Words>
  <Application>Microsoft Office PowerPoint</Application>
  <PresentationFormat>On-screen Show (4:3)</PresentationFormat>
  <Paragraphs>139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Civic</vt:lpstr>
      <vt:lpstr>Capstone Project  Battle of Neighborhoods</vt:lpstr>
      <vt:lpstr>Business Problem Definition</vt:lpstr>
      <vt:lpstr>Data Acquisition </vt:lpstr>
      <vt:lpstr>Data Cleaning</vt:lpstr>
      <vt:lpstr>Dataframe after Data Cleaning</vt:lpstr>
      <vt:lpstr>Delhi Map With Neighborhoods</vt:lpstr>
      <vt:lpstr>Delhi Map With Restaurants</vt:lpstr>
      <vt:lpstr> Grouping the Data by Mean of the Frequency </vt:lpstr>
      <vt:lpstr> K Means Clustering Algorithm</vt:lpstr>
      <vt:lpstr>Map of Clusters</vt:lpstr>
      <vt:lpstr>Cluster Dataframe</vt:lpstr>
      <vt:lpstr>Cluster Analysis Visual Presentation…</vt:lpstr>
      <vt:lpstr>Cluster Analysis Visual Presentation…..</vt:lpstr>
      <vt:lpstr>Cluster Analysis Visual Presentation</vt:lpstr>
      <vt:lpstr>Analysing the Clusters</vt:lpstr>
      <vt:lpstr>      Map of Clusters All Type of Restaurants</vt:lpstr>
      <vt:lpstr>Clusters with Indian Restaurants</vt:lpstr>
      <vt:lpstr>Final Recommended Sites on Map of Delhi</vt:lpstr>
      <vt:lpstr>Conclusion</vt:lpstr>
      <vt:lpstr>LIMITATIONS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 Battle of Neighborhoods</dc:title>
  <dc:creator>Prahlad</dc:creator>
  <cp:lastModifiedBy>Prahlad</cp:lastModifiedBy>
  <cp:revision>24</cp:revision>
  <dcterms:created xsi:type="dcterms:W3CDTF">2020-05-24T17:23:26Z</dcterms:created>
  <dcterms:modified xsi:type="dcterms:W3CDTF">2020-05-25T13:04:03Z</dcterms:modified>
</cp:coreProperties>
</file>

<file path=docProps/thumbnail.jpeg>
</file>